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F1ECA4FE-7D2F-4576-B767-3A5F5ABFE9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xmlns="" id="{5969441E-5462-4859-86CD-1737FDE360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596BD4B5-6833-40CC-96FE-EDC6756342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02A2C0-209A-4750-8857-B25D03FA8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69773"/>
            <a:ext cx="8825658" cy="2870161"/>
          </a:xfrm>
        </p:spPr>
        <p:txBody>
          <a:bodyPr anchor="b">
            <a:normAutofit/>
          </a:bodyPr>
          <a:lstStyle/>
          <a:p>
            <a:pPr algn="ctr"/>
            <a:r>
              <a:rPr lang="cs-CZ">
                <a:solidFill>
                  <a:schemeClr val="tx1"/>
                </a:solidFill>
              </a:rPr>
              <a:t>Centrum kolegiální podpory</a:t>
            </a:r>
            <a:br>
              <a:rPr lang="cs-CZ">
                <a:solidFill>
                  <a:schemeClr val="tx1"/>
                </a:solidFill>
              </a:rPr>
            </a:br>
            <a:r>
              <a:rPr lang="cs-CZ">
                <a:solidFill>
                  <a:schemeClr val="tx1"/>
                </a:solidFill>
              </a:rPr>
              <a:t>CKP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5858561-7CB6-46CE-82AE-5225BA1CA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293441"/>
            <a:ext cx="8825658" cy="1234148"/>
          </a:xfrm>
        </p:spPr>
        <p:txBody>
          <a:bodyPr>
            <a:normAutofit/>
          </a:bodyPr>
          <a:lstStyle/>
          <a:p>
            <a:pPr algn="ctr"/>
            <a:r>
              <a:rPr lang="cs-CZ" sz="2000"/>
              <a:t>Vás srdečně vítá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E81F53E2-F556-42FA-8D24-113839EE19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0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FE7845-5C3E-4110-95F3-2FEC39242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Diskuse 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F4CDD0-3A44-4F59-A38F-281CC082E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b="1"/>
              <a:t>Vaše návrhy a nápady</a:t>
            </a:r>
          </a:p>
          <a:p>
            <a:r>
              <a:rPr lang="cs-CZ" sz="2000" b="1"/>
              <a:t>Dotazy</a:t>
            </a:r>
          </a:p>
          <a:p>
            <a:r>
              <a:rPr lang="cs-CZ" sz="2000" b="1"/>
              <a:t>Vyplňování krátkého dotazníku</a:t>
            </a:r>
          </a:p>
        </p:txBody>
      </p:sp>
    </p:spTree>
    <p:extLst>
      <p:ext uri="{BB962C8B-B14F-4D97-AF65-F5344CB8AC3E}">
        <p14:creationId xmlns:p14="http://schemas.microsoft.com/office/powerpoint/2010/main" val="112147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3E10248-AF0E-477D-B4D2-47C02CE4E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533010C2-2DA5-460F-A40C-5317F567A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17CB0634-F963-4EC9-A6F6-8EA46BD1F1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3C0A186-7444-4460-9C37-532E7671E9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F1ECA4FE-7D2F-4576-B767-3A5F5ABFE9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969441E-5462-4859-86CD-1737FDE360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596BD4B5-6833-40CC-96FE-EDC6756342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5F6983-4C1C-4599-8070-85372D92D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69773"/>
            <a:ext cx="8825658" cy="28701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Děkujeme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E81F53E2-F556-42FA-8D24-113839EE19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218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314C310-850D-4491-AA52-C75BEA68B6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C3799-3F52-48CE-85CC-83AED368E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3FC2939-BF10-4CBC-904B-74A17D4B9C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266B6D5D-11B6-40A6-9CEF-F0B0D104C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77EB2AF-BEC1-4466-AD6A-9798E627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cs-CZ">
                <a:solidFill>
                  <a:schemeClr val="tx1"/>
                </a:solidFill>
              </a:rPr>
              <a:t>Co je centrum kolegiální podpory?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89E20C7-BB50-4317-93C7-90C8ED80B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CCF4E56-7898-4848-B0CA-34E7B26BF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V rámci místního akčního plánování (</a:t>
            </a:r>
            <a:r>
              <a:rPr lang="cs-CZ">
                <a:solidFill>
                  <a:schemeClr val="tx1"/>
                </a:solidFill>
              </a:rPr>
              <a:t>Místní akční plán II v ORP Třinec reg. č. CZ.02.3.68/0.0/0.0/17_047/0008963 spolufinancovaný z Operačního programu Výzkum, vývoj a vzdělávání )</a:t>
            </a:r>
            <a:r>
              <a:rPr lang="cs-CZ" dirty="0">
                <a:solidFill>
                  <a:schemeClr val="tx1"/>
                </a:solidFill>
              </a:rPr>
              <a:t> vzniklo 1. ledna 2019 centrum kolegiální podpory, doba jeho trvání je stanovena do 31. ledna 2022.</a:t>
            </a:r>
            <a:endParaRPr lang="cs-CZ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Je to prostor ke sdílení zkušeností, platforma pro setkávání učitelů, výchovných poradců, vychovatelů, asistentů pedagoga, speciálních pedagogů působících na školách či zákonných zástupců ad.</a:t>
            </a:r>
            <a:endParaRPr lang="cs-CZ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Je to místo, kde by mělo docházet k výměně zkušeností, nápadů, příkladů dobré praxe. Místo, kde je možno čerpat inspiraci do výuky, diskutovat o problémech.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0308D749-5984-4BB8-A788-A85D24304A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xmlns="" id="{95B8172D-A4C8-41B4-8991-78BBEC4039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5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CA62E3-D26D-4C36-83B1-7673D8AC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Co můžeme nabídnout?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E8627CC-1C6F-479E-A60B-DE0DB430A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/>
              <a:t>Zkušenosti v oblasti vzdělávání dětí a žáků s MP, KV, autismem…</a:t>
            </a:r>
          </a:p>
          <a:p>
            <a:r>
              <a:rPr lang="cs-CZ" sz="2000"/>
              <a:t>Neformální sdílení praktických zkušeností u dobré kávy, čaje a občerstvení, příjemné klima s přátelským prostředím</a:t>
            </a:r>
          </a:p>
          <a:p>
            <a:r>
              <a:rPr lang="cs-CZ" sz="2000"/>
              <a:t>Možnost zajištění odborných školení na témata dle vašeho výběru a zájmu</a:t>
            </a:r>
          </a:p>
          <a:p>
            <a:r>
              <a:rPr lang="cs-CZ" sz="2000"/>
              <a:t>Seznámení se širokou škálou metod při práci s žáky se SVP</a:t>
            </a:r>
          </a:p>
          <a:p>
            <a:r>
              <a:rPr lang="cs-CZ" sz="2000"/>
              <a:t>Pomoc asistentům pedagoga</a:t>
            </a:r>
          </a:p>
          <a:p>
            <a:r>
              <a:rPr lang="cs-CZ" sz="2000"/>
              <a:t>Odbornou pomoc při sestavování IVP, plánu učiva</a:t>
            </a:r>
          </a:p>
        </p:txBody>
      </p:sp>
    </p:spTree>
    <p:extLst>
      <p:ext uri="{BB962C8B-B14F-4D97-AF65-F5344CB8AC3E}">
        <p14:creationId xmlns:p14="http://schemas.microsoft.com/office/powerpoint/2010/main" val="381324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5ED558-0485-48AA-A537-46885EE3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Nabídka konkrétních aktivit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3100E17-C139-442F-9ACA-CCD17EF89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dirty="0"/>
              <a:t>Osobní konzultace (na základě předchozí mailové domluvy)</a:t>
            </a:r>
          </a:p>
          <a:p>
            <a:r>
              <a:rPr lang="cs-CZ" sz="2000" dirty="0"/>
              <a:t>Příklady dobré praxe (např. náhledy do výuky v naší speciální MŠ, v autistické třídě apod.)</a:t>
            </a:r>
          </a:p>
          <a:p>
            <a:r>
              <a:rPr lang="cs-CZ" sz="2000" dirty="0"/>
              <a:t>Zapůjčení metodických materiálů (např. metodiky pro žáky se zrakovým postižením, PAS, metodiky pro asistenty pedagoga apod.)</a:t>
            </a:r>
          </a:p>
          <a:p>
            <a:r>
              <a:rPr lang="cs-CZ" sz="2000" dirty="0"/>
              <a:t>Výstupy v tištěné podobě (např. penzum metod práce s žáky s MP, KV, PAS…)</a:t>
            </a:r>
          </a:p>
          <a:p>
            <a:r>
              <a:rPr lang="cs-CZ" sz="2000" dirty="0"/>
              <a:t>Účast na seminářích a odborných školeních</a:t>
            </a:r>
          </a:p>
        </p:txBody>
      </p:sp>
    </p:spTree>
    <p:extLst>
      <p:ext uri="{BB962C8B-B14F-4D97-AF65-F5344CB8AC3E}">
        <p14:creationId xmlns:p14="http://schemas.microsoft.com/office/powerpoint/2010/main" val="207895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473950-8F69-4CFF-AE97-D5BB9D04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Nabídka akcí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6C0B056-4A36-4B6B-B770-FD13B9C4C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b="1"/>
              <a:t>Akreditovaný seminář alternativní a augmentativní komunikace (podpora rozvoje dorozumívání u dětí a žáků prostřednictvím AAK)</a:t>
            </a:r>
          </a:p>
          <a:p>
            <a:r>
              <a:rPr lang="cs-CZ" sz="2000" b="1"/>
              <a:t>Termíny: 25. ledna 2019 (9.00 – 15.30)</a:t>
            </a:r>
          </a:p>
          <a:p>
            <a:pPr marL="0" indent="0">
              <a:buNone/>
            </a:pPr>
            <a:r>
              <a:rPr lang="cs-CZ" sz="2000" b="1"/>
              <a:t>			 1. února 2019 (9.00 – 15.30)</a:t>
            </a:r>
          </a:p>
          <a:p>
            <a:r>
              <a:rPr lang="cs-CZ" sz="2000" b="1"/>
              <a:t>Lektor: Mgr. Lenka Gwóźdźiová, DiS., speciální pedagog</a:t>
            </a:r>
          </a:p>
          <a:p>
            <a:r>
              <a:rPr lang="cs-CZ" sz="2000" b="1"/>
              <a:t>Seminář bude obsahovat: </a:t>
            </a:r>
            <a:r>
              <a:rPr lang="cs-CZ" sz="2000"/>
              <a:t>teoretický úvod do AAK, prožitková cvičení, diagnostiku AAK, tvorbu slovní zásoby, názorné ukázky nácviku výběru komunikace, kazuistiku</a:t>
            </a:r>
          </a:p>
          <a:p>
            <a:pPr marL="0" indent="0">
              <a:buNone/>
            </a:pPr>
            <a:r>
              <a:rPr lang="cs-CZ" sz="2000" i="1"/>
              <a:t>Podle počtu zájemců budou akce probíhat buď v prostorách naší školy nebo v prostorách městské knihovny v Třinci.</a:t>
            </a:r>
          </a:p>
        </p:txBody>
      </p:sp>
    </p:spTree>
    <p:extLst>
      <p:ext uri="{BB962C8B-B14F-4D97-AF65-F5344CB8AC3E}">
        <p14:creationId xmlns:p14="http://schemas.microsoft.com/office/powerpoint/2010/main" val="5588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C51E31-2A62-4C5A-AEA2-90C28D472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Nabídka akcí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E4CEB37-8012-4D81-B616-2F85B878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b="1"/>
              <a:t>Výjezdy zájemců do ZŠ, Ostrava – Zábřeh, Kpt. Vajdy</a:t>
            </a:r>
          </a:p>
          <a:p>
            <a:r>
              <a:rPr lang="cs-CZ" sz="2000" b="1"/>
              <a:t>Termín: jaro nebo podzim 2019</a:t>
            </a:r>
          </a:p>
          <a:p>
            <a:r>
              <a:rPr lang="cs-CZ" sz="2000"/>
              <a:t>Škola nabízí péči speciálních pedagogů a odborníků dětem a žákům s různým postižením</a:t>
            </a:r>
          </a:p>
          <a:p>
            <a:r>
              <a:rPr lang="cs-CZ" sz="2000"/>
              <a:t>Škola má statut fakultní školy. Nabízí konzultace speciálních pedagogů, hospitace při výuce ad.</a:t>
            </a:r>
          </a:p>
          <a:p>
            <a:r>
              <a:rPr lang="cs-CZ" sz="2000"/>
              <a:t>Při škole funguje Speciálně pedagogické centrum pro poruchy autistického spektra a pro vady řeči</a:t>
            </a:r>
          </a:p>
        </p:txBody>
      </p:sp>
    </p:spTree>
    <p:extLst>
      <p:ext uri="{BB962C8B-B14F-4D97-AF65-F5344CB8AC3E}">
        <p14:creationId xmlns:p14="http://schemas.microsoft.com/office/powerpoint/2010/main" val="66989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EDC96F-BE37-4F9D-AAAE-7BF12BD8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Nabídka akcí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3524A37-EB2D-479C-81FD-41D958B5C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b="1"/>
              <a:t>Kulatý stůl pro učitele a asistenty pedagoga</a:t>
            </a:r>
          </a:p>
          <a:p>
            <a:r>
              <a:rPr lang="cs-CZ" sz="2000" b="1"/>
              <a:t>Termín:  duben nebo květen 2019</a:t>
            </a:r>
          </a:p>
          <a:p>
            <a:r>
              <a:rPr lang="cs-CZ" sz="2000" b="1"/>
              <a:t>Lektor: Mgr. Anna Sikorová </a:t>
            </a:r>
            <a:r>
              <a:rPr lang="cs-CZ" sz="2000"/>
              <a:t>– zástupce ředitele SŠ, ZŠ a MŠ Třinec, Jablunkovská 241, příspěvková organizace</a:t>
            </a:r>
          </a:p>
          <a:p>
            <a:r>
              <a:rPr lang="cs-CZ" sz="2000" b="1"/>
              <a:t>Téma: </a:t>
            </a:r>
            <a:r>
              <a:rPr lang="cs-CZ" altLang="cs-CZ" sz="2000" b="1"/>
              <a:t>Metody a formy práce používané při vzdělávání žáků ve  škole zřízení podle §     16 odst. 9 ZŠ (žáků se SVP)</a:t>
            </a:r>
          </a:p>
          <a:p>
            <a:pPr marL="0" indent="0">
              <a:buNone/>
            </a:pPr>
            <a:r>
              <a:rPr lang="cs-CZ" altLang="cs-CZ" sz="2000" b="1"/>
              <a:t>      </a:t>
            </a: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878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24E43EB-867C-4B35-9A5C-E435157C72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62CC554-72E2-4C59-8297-CCE4951BCD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7C0F5DA-B59F-4F13-8BB8-FFD8F2C57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44C1BFF2-E019-477D-9BF6-C242CD54B2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A4E65CB5-E910-4DD6-8870-029C79A48D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408792E1-66DA-4CE4-BB6E-0F7777B6E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436A8A-0EB6-49FE-84C1-C882E9617F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90FF002E-7B86-42AF-A6D2-79D19FB01F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7A3C38E-DE7C-4090-B1C3-3DF75C797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9CEA1DEC-CC9E-4776-9E08-048A15BFA6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B35C6474-674E-47B0-8A37-B57AD0844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1F23E73A-FDC8-462C-83C1-3AA8961449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C1C23E-82E9-4CCD-9A27-9B269A84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EBEBEB"/>
                </a:solidFill>
              </a:rPr>
              <a:t>Nabídka akcí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EE668B9-E6A7-4F58-9559-E8E6358F3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r>
              <a:rPr lang="cs-CZ" sz="2000" b="1"/>
              <a:t>Vyhlášení literárně výtvarné soutěže pro žáky</a:t>
            </a:r>
          </a:p>
          <a:p>
            <a:r>
              <a:rPr lang="cs-CZ" sz="2000" b="1"/>
              <a:t>Termín: školní rok 2019/2020</a:t>
            </a:r>
          </a:p>
          <a:p>
            <a:r>
              <a:rPr lang="cs-CZ" sz="2000" b="1"/>
              <a:t>Témata na výběr: </a:t>
            </a:r>
          </a:p>
          <a:p>
            <a:pPr>
              <a:buFont typeface="+mj-lt"/>
              <a:buAutoNum type="arabicPeriod"/>
            </a:pPr>
            <a:r>
              <a:rPr lang="cs-CZ" sz="2000" b="1"/>
              <a:t>Jak by měla vypadat ideální třída, škola?</a:t>
            </a:r>
          </a:p>
          <a:p>
            <a:pPr>
              <a:buFont typeface="+mj-lt"/>
              <a:buAutoNum type="arabicPeriod"/>
            </a:pPr>
            <a:r>
              <a:rPr lang="cs-CZ" sz="2000" b="1"/>
              <a:t>Co ti nejvíce vadí na současné škole?</a:t>
            </a:r>
          </a:p>
          <a:p>
            <a:pPr>
              <a:buFont typeface="+mj-lt"/>
              <a:buAutoNum type="arabicPeriod"/>
            </a:pPr>
            <a:r>
              <a:rPr lang="cs-CZ" sz="2000" b="1"/>
              <a:t>Jak bychom se měli chovat k lidem s postižením?</a:t>
            </a:r>
          </a:p>
          <a:p>
            <a:pPr marL="0" indent="0">
              <a:buNone/>
            </a:pPr>
            <a:r>
              <a:rPr lang="cs-CZ" sz="2000"/>
              <a:t>Všechny práce budou vystaveny v prostorách městské knihovny a výherci oceněni věcnými cenami.</a:t>
            </a:r>
          </a:p>
        </p:txBody>
      </p:sp>
    </p:spTree>
    <p:extLst>
      <p:ext uri="{BB962C8B-B14F-4D97-AF65-F5344CB8AC3E}">
        <p14:creationId xmlns:p14="http://schemas.microsoft.com/office/powerpoint/2010/main" val="1779620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314C310-850D-4491-AA52-C75BEA68B6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C3799-3F52-48CE-85CC-83AED368E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3FC2939-BF10-4CBC-904B-74A17D4B9C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266B6D5D-11B6-40A6-9CEF-F0B0D104C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7D63A1-ACA2-4A29-A419-A90A05BF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cs-CZ">
                <a:solidFill>
                  <a:schemeClr val="tx1"/>
                </a:solidFill>
              </a:rPr>
              <a:t>Speciálně pedagogické centrum</a:t>
            </a:r>
            <a:br>
              <a:rPr lang="cs-CZ">
                <a:solidFill>
                  <a:schemeClr val="tx1"/>
                </a:solidFill>
              </a:rPr>
            </a:b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89E20C7-BB50-4317-93C7-90C8ED80B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8AA56DE-BDEE-4F07-A2B3-64028537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29. ledna 2019 bude na ŠŠ, ZŠ a MŠ, Třinec, Jablunkovská 241, příspěvková organizace slavnostně otevřeno SPC pro vady řeči</a:t>
            </a:r>
          </a:p>
          <a:p>
            <a:r>
              <a:rPr lang="cs-CZ" dirty="0">
                <a:solidFill>
                  <a:schemeClr val="tx1"/>
                </a:solidFill>
              </a:rPr>
              <a:t>Slovo Mgr. Jany </a:t>
            </a:r>
            <a:r>
              <a:rPr lang="cs-CZ">
                <a:solidFill>
                  <a:schemeClr val="tx1"/>
                </a:solidFill>
              </a:rPr>
              <a:t>Kutajové</a:t>
            </a:r>
            <a:r>
              <a:rPr lang="cs-CZ" dirty="0">
                <a:solidFill>
                  <a:schemeClr val="tx1"/>
                </a:solidFill>
              </a:rPr>
              <a:t> – speciální pedagožky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0308D749-5984-4BB8-A788-A85D24304A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xmlns="" id="{95B8172D-A4C8-41B4-8991-78BBEC4039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01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Vlastní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Ion Boardroom</vt:lpstr>
      <vt:lpstr>Centrum kolegiální podpory CKP</vt:lpstr>
      <vt:lpstr>Co je centrum kolegiální podpory?</vt:lpstr>
      <vt:lpstr>Co můžeme nabídnout?</vt:lpstr>
      <vt:lpstr>Nabídka konkrétních aktivit</vt:lpstr>
      <vt:lpstr>Nabídka akcí</vt:lpstr>
      <vt:lpstr>Nabídka akcí</vt:lpstr>
      <vt:lpstr>Nabídka akcí</vt:lpstr>
      <vt:lpstr>Nabídka akcí</vt:lpstr>
      <vt:lpstr>Speciálně pedagogické centrum </vt:lpstr>
      <vt:lpstr>Diskuse a závěr</vt:lpstr>
      <vt:lpstr>Děkujeme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kolegiální podpory CKP</dc:title>
  <dc:creator>Eva Rykalová</dc:creator>
  <cp:lastModifiedBy>Jolana Heczková</cp:lastModifiedBy>
  <cp:revision>2</cp:revision>
  <dcterms:created xsi:type="dcterms:W3CDTF">2019-01-14T12:14:26Z</dcterms:created>
  <dcterms:modified xsi:type="dcterms:W3CDTF">2019-01-15T10:00:43Z</dcterms:modified>
</cp:coreProperties>
</file>